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7" d="100"/>
          <a:sy n="17" d="100"/>
        </p:scale>
        <p:origin x="-23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05.06.18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05.06.18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9.png"/><Relationship Id="rId6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2.png"/><Relationship Id="rId6" Type="http://schemas.openxmlformats.org/officeDocument/2006/relationships/image" Target="../media/image8.png"/><Relationship Id="rId7" Type="http://schemas.openxmlformats.org/officeDocument/2006/relationships/image" Target="cid:image001.png@01D16D8C.9C905A10" TargetMode="External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731184"/>
              </p:ext>
            </p:extLst>
          </p:nvPr>
        </p:nvGraphicFramePr>
        <p:xfrm>
          <a:off x="381000" y="1447800"/>
          <a:ext cx="8305801" cy="5285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3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3.1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3.1.2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Explore value chain options men, women and youth engage in (gendered value chain analysis)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Six project communities in Northern, Upper West and Upper East regions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April 2017 </a:t>
                      </a:r>
                      <a:r>
                        <a:rPr lang="mr-IN" sz="1200" dirty="0" smtClean="0"/>
                        <a:t>–</a:t>
                      </a:r>
                      <a:r>
                        <a:rPr lang="en-US" sz="1200" dirty="0" smtClean="0"/>
                        <a:t> February 2018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Literature review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Interview guide (rapid appraisal)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(Social)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(Economic)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 smtClean="0"/>
                        <a:t>Kipo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Jimah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Gundula Fischer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200" dirty="0" smtClean="0"/>
                        <a:t>Links to work in crop and livestock production:</a:t>
                      </a:r>
                      <a:r>
                        <a:rPr lang="en-US" sz="1200" baseline="0" dirty="0" smtClean="0"/>
                        <a:t> what is the value chain context of Africa RISING’s production technologies?</a:t>
                      </a:r>
                      <a:endParaRPr lang="en-US" sz="12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aseline="0" dirty="0" smtClean="0"/>
                        <a:t>Investigates value chain participation and gain from a gender and youth perspective;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0</TotalTime>
  <Words>188</Words>
  <Application>Microsoft Macintosh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Gundula Fischer</cp:lastModifiedBy>
  <cp:revision>13</cp:revision>
  <cp:lastPrinted>2011-10-06T11:45:23Z</cp:lastPrinted>
  <dcterms:created xsi:type="dcterms:W3CDTF">2018-05-19T10:21:56Z</dcterms:created>
  <dcterms:modified xsi:type="dcterms:W3CDTF">2018-06-05T16:26:55Z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